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78" r:id="rId24"/>
    <p:sldId id="296" r:id="rId25"/>
    <p:sldId id="297" r:id="rId26"/>
    <p:sldId id="298" r:id="rId27"/>
    <p:sldId id="267" r:id="rId28"/>
    <p:sldId id="266" r:id="rId29"/>
    <p:sldId id="279" r:id="rId30"/>
    <p:sldId id="281" r:id="rId31"/>
    <p:sldId id="305" r:id="rId32"/>
    <p:sldId id="265" r:id="rId33"/>
    <p:sldId id="303" r:id="rId34"/>
    <p:sldId id="276" r:id="rId35"/>
    <p:sldId id="299" r:id="rId36"/>
    <p:sldId id="302" r:id="rId37"/>
    <p:sldId id="304" r:id="rId38"/>
    <p:sldId id="300" r:id="rId39"/>
    <p:sldId id="289" r:id="rId40"/>
    <p:sldId id="268" r:id="rId41"/>
    <p:sldId id="292" r:id="rId42"/>
    <p:sldId id="291" r:id="rId43"/>
    <p:sldId id="290" r:id="rId44"/>
    <p:sldId id="288" r:id="rId45"/>
    <p:sldId id="26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96"/>
            <p14:sldId id="297"/>
            <p14:sldId id="298"/>
            <p14:sldId id="267"/>
            <p14:sldId id="266"/>
            <p14:sldId id="279"/>
            <p14:sldId id="281"/>
            <p14:sldId id="305"/>
            <p14:sldId id="265"/>
            <p14:sldId id="303"/>
            <p14:sldId id="276"/>
            <p14:sldId id="299"/>
            <p14:sldId id="302"/>
            <p14:sldId id="304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88531" autoAdjust="0"/>
  </p:normalViewPr>
  <p:slideViewPr>
    <p:cSldViewPr snapToGrid="0" snapToObjects="1">
      <p:cViewPr varScale="1">
        <p:scale>
          <a:sx n="107" d="100"/>
          <a:sy n="107" d="100"/>
        </p:scale>
        <p:origin x="-16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real one:</a:t>
            </a:r>
          </a:p>
          <a:p>
            <a:r>
              <a:rPr lang="en-US" dirty="0" smtClean="0"/>
              <a:t>CSndReq#OK#SendMessageRequest,CSndReq#OK#DequeueMessageRequest,BProcReq#SendMessageRequest,BProcReq#DequeueMessageRequest,BDb#insertMessage,BDb#dequeueMessage#Ok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 14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3" name="Rounded Rectangle 42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2" name="Rounded Rectangle 41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37931" y="351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111229" y="3510938"/>
            <a:ext cx="1625601" cy="1270000"/>
            <a:chOff x="3421269" y="4780938"/>
            <a:chExt cx="1625601" cy="1270000"/>
          </a:xfrm>
        </p:grpSpPr>
        <p:sp>
          <p:nvSpPr>
            <p:cNvPr id="105" name="Rounded Rectangle 104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73" y="5277300"/>
              <a:ext cx="526537" cy="67175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96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3806685" y="3510938"/>
            <a:ext cx="1625601" cy="1270000"/>
            <a:chOff x="3421269" y="4780938"/>
            <a:chExt cx="1625601" cy="12700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93775" y="3507745"/>
            <a:ext cx="1625601" cy="1270000"/>
            <a:chOff x="3421269" y="4780938"/>
            <a:chExt cx="1625601" cy="1270000"/>
          </a:xfrm>
        </p:grpSpPr>
        <p:sp>
          <p:nvSpPr>
            <p:cNvPr id="114" name="Rounded Rectangle 113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79" r="-3679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</a:t>
            </a:r>
            <a:r>
              <a:rPr lang="en-US" sz="3200" dirty="0" smtClean="0"/>
              <a:t>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2h Trace with 4 minutes </a:t>
            </a:r>
            <a:r>
              <a:rPr lang="en-US" sz="3200" dirty="0" err="1"/>
              <a:t>warmup</a:t>
            </a:r>
            <a:r>
              <a:rPr lang="en-US" sz="3200" dirty="0"/>
              <a:t> / </a:t>
            </a:r>
            <a:r>
              <a:rPr lang="en-US" sz="3200" dirty="0" err="1"/>
              <a:t>cooldown</a:t>
            </a:r>
            <a:r>
              <a:rPr lang="en-US" sz="3200" dirty="0"/>
              <a:t> time, throughput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106863" y="5982574"/>
            <a:ext cx="118696" cy="1435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7335405" y="1875489"/>
            <a:ext cx="130555" cy="378659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</a:t>
            </a:r>
            <a:r>
              <a:rPr lang="en-US" b="1" dirty="0" smtClean="0"/>
              <a:t>50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</a:t>
            </a:r>
            <a:r>
              <a:rPr lang="en-US" b="1" dirty="0" smtClean="0"/>
              <a:t>62 </a:t>
            </a:r>
            <a:r>
              <a:rPr lang="en-US" b="1" dirty="0" err="1" smtClean="0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</a:p>
          <a:p>
            <a:pPr lvl="1"/>
            <a:r>
              <a:rPr lang="en-US" dirty="0" smtClean="0"/>
              <a:t>Higher throughput </a:t>
            </a:r>
            <a:r>
              <a:rPr lang="en-US" dirty="0" smtClean="0">
                <a:sym typeface="Wingdings"/>
              </a:rPr>
              <a:t> higher response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Results: 2</a:t>
            </a:r>
            <a:r>
              <a:rPr lang="en-US" baseline="30000" dirty="0"/>
              <a:t>k</a:t>
            </a:r>
            <a:r>
              <a:rPr lang="en-US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22879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79" r="-3679"/>
          <a:stretch>
            <a:fillRect/>
          </a:stretch>
        </p:blipFill>
        <p:spPr>
          <a:xfrm>
            <a:off x="681362" y="1171401"/>
            <a:ext cx="7789214" cy="5078762"/>
          </a:xfrm>
        </p:spPr>
      </p:pic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734437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3600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>
          <a:xfrm>
            <a:off x="681930" y="1170732"/>
            <a:ext cx="7788608" cy="5079432"/>
          </a:xfrm>
        </p:spPr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 smtClean="0"/>
              <a:t>Interpretation: </a:t>
            </a:r>
            <a:r>
              <a:rPr lang="en-US" dirty="0"/>
              <a:t>Higher load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Slower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database</a:t>
            </a:r>
            <a:endParaRPr lang="en-US" dirty="0" smtClean="0"/>
          </a:p>
          <a:p>
            <a:pPr lvl="1"/>
            <a:r>
              <a:rPr lang="en-US" dirty="0" smtClean="0"/>
              <a:t>Higher </a:t>
            </a:r>
            <a:r>
              <a:rPr lang="en-US" dirty="0" smtClean="0">
                <a:solidFill>
                  <a:srgbClr val="32AE51"/>
                </a:solidFill>
              </a:rPr>
              <a:t>database</a:t>
            </a:r>
            <a:r>
              <a:rPr lang="en-US" dirty="0" smtClean="0"/>
              <a:t> response time variance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Incremental Load Test, Response Time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l="-3668" r="-3668"/>
          <a:stretch>
            <a:fillRect/>
          </a:stretch>
        </p:blipFill>
        <p:spPr>
          <a:xfrm>
            <a:off x="1024468" y="1257212"/>
            <a:ext cx="4715710" cy="30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8" name="Group 7"/>
          <p:cNvGrpSpPr/>
          <p:nvPr/>
        </p:nvGrpSpPr>
        <p:grpSpPr>
          <a:xfrm>
            <a:off x="1709217" y="1649956"/>
            <a:ext cx="4023162" cy="4121667"/>
            <a:chOff x="1709217" y="1649956"/>
            <a:chExt cx="4023162" cy="412166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8534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0921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76330" y="1756790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28197" y="1652668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784884" y="1760855"/>
              <a:ext cx="947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trashing</a:t>
              </a:r>
              <a:endParaRPr lang="en-US" dirty="0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1602388" y="3881551"/>
            <a:ext cx="12861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88534" y="3572926"/>
            <a:ext cx="1739663" cy="308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28197" y="1649959"/>
            <a:ext cx="3158224" cy="1922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4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2219607" y="1649956"/>
            <a:ext cx="6725755" cy="4118955"/>
            <a:chOff x="2219607" y="1649956"/>
            <a:chExt cx="6725755" cy="411895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7451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1960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3672" y="1768659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77030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90904" y="1768659"/>
              <a:ext cx="1054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rashing?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637998" y="1543124"/>
            <a:ext cx="201782" cy="371536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45419" y="3498052"/>
            <a:ext cx="25442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# of Successful Requests in 1000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214</TotalTime>
  <Words>1452</Words>
  <Application>Microsoft Macintosh PowerPoint</Application>
  <PresentationFormat>On-screen Show (4:3)</PresentationFormat>
  <Paragraphs>497</Paragraphs>
  <Slides>45</Slides>
  <Notes>11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warmup / cooldown time, response time</vt:lpstr>
      <vt:lpstr>Experiments – 2h Trace with 4 minutes warmup / cooldown time, response time</vt:lpstr>
      <vt:lpstr>Experiments – 2h Trace without warmup / cooldown time, throughput</vt:lpstr>
      <vt:lpstr>Experiments – 2h Trace with 4 minutes warmup / cooldown time, throughput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Experiments – Incremental Load Test, Response Time</vt:lpstr>
      <vt:lpstr>Experiments – Incremental Load Test, Response Time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198</cp:revision>
  <dcterms:created xsi:type="dcterms:W3CDTF">2013-11-11T17:38:36Z</dcterms:created>
  <dcterms:modified xsi:type="dcterms:W3CDTF">2013-11-14T13:33:22Z</dcterms:modified>
</cp:coreProperties>
</file>